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529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4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89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0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6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8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06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E1 – Mijn Routeplan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leert vooruitkijken en een plan maken voor jouw toekomst.</a:t>
            </a:r>
          </a:p>
          <a:p>
            <a:pPr>
              <a:spcAft>
                <a:spcPts val="1000"/>
              </a:spcAft>
              <a:defRPr sz="2000"/>
            </a:pPr>
            <a:r>
              <a:t>• Denk na over jouw doelen voor de komende jaren.</a:t>
            </a:r>
          </a:p>
          <a:p>
            <a:pPr>
              <a:spcAft>
                <a:spcPts val="1000"/>
              </a:spcAft>
              <a:defRPr sz="2000"/>
            </a:pPr>
            <a:r>
              <a:t>• Maak een tijdlijn van drie jaar met jouw doelen.</a:t>
            </a:r>
          </a:p>
          <a:p>
            <a:pPr>
              <a:spcAft>
                <a:spcPts val="1000"/>
              </a:spcAft>
              <a:defRPr sz="2000"/>
            </a:pPr>
            <a:r>
              <a:t>• Schrijf per doel waarom het belangrijk is en wat je nodig hebt.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E5 – Beroepsdebat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Verslag of opname van het debat met reflectie (100 woorden).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Met welke groep was jij het meest eens?</a:t>
            </a:r>
          </a:p>
          <a:p>
            <a:pPr>
              <a:spcAft>
                <a:spcPts val="800"/>
              </a:spcAft>
              <a:defRPr sz="2000"/>
            </a:pPr>
            <a:r>
              <a:t>• Wat heb jij geleerd over jouw kijk op het beroep?</a:t>
            </a:r>
          </a:p>
          <a:p>
            <a:pPr>
              <a:spcAft>
                <a:spcPts val="800"/>
              </a:spcAft>
              <a:defRPr sz="2000"/>
            </a:pPr>
            <a:r>
              <a:t>• Past dit beroep echt bij jou?</a:t>
            </a:r>
          </a:p>
          <a:p>
            <a:pPr>
              <a:spcBef>
                <a:spcPts val="2500"/>
              </a:spcBef>
              <a:defRPr sz="2000" b="1"/>
            </a:pPr>
            <a:r>
              <a:t>🎆 Soms ontdek je pas wat past als je jouw mening moet verdedigen.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E6 – Mijn Groei in Beeld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leert terugkijken op jouw leerproces en groei.</a:t>
            </a:r>
          </a:p>
          <a:p>
            <a:pPr>
              <a:spcAft>
                <a:spcPts val="1000"/>
              </a:spcAft>
              <a:defRPr sz="2000"/>
            </a:pPr>
            <a:r>
              <a:t>• Denk aan drie situaties waarin jij iets hebt geleerd.</a:t>
            </a:r>
          </a:p>
          <a:p>
            <a:pPr>
              <a:spcAft>
                <a:spcPts val="1000"/>
              </a:spcAft>
              <a:defRPr sz="2000"/>
            </a:pPr>
            <a:r>
              <a:t>• Beschrijf wat er gebeurde, wat jij deed en wat dat zegt over jou.</a:t>
            </a:r>
          </a:p>
          <a:p>
            <a:pPr>
              <a:spcAft>
                <a:spcPts val="1000"/>
              </a:spcAft>
              <a:defRPr sz="2000"/>
            </a:pPr>
            <a:r>
              <a:t>• Vraag iemand wat hij of zij jouw sterkste punt vindt.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E6 – Mijn Groei in Beeld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Collage, poster of presentatie waarin jouw groei zichtbaar is.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kwaliteiten heb jij ontwikkeld?</a:t>
            </a:r>
          </a:p>
          <a:p>
            <a:pPr>
              <a:spcAft>
                <a:spcPts val="800"/>
              </a:spcAft>
              <a:defRPr sz="2000"/>
            </a:pPr>
            <a:r>
              <a:t>• Waar ben jij trots op?</a:t>
            </a:r>
          </a:p>
          <a:p>
            <a:pPr>
              <a:spcAft>
                <a:spcPts val="800"/>
              </a:spcAft>
              <a:defRPr sz="2000"/>
            </a:pPr>
            <a:r>
              <a:t>• Hoe gebruik jij deze kwaliteiten verder?</a:t>
            </a:r>
          </a:p>
          <a:p>
            <a:pPr>
              <a:spcBef>
                <a:spcPts val="2500"/>
              </a:spcBef>
              <a:defRPr sz="2000" b="1"/>
            </a:pPr>
            <a:r>
              <a:t>🎆 Groei laat zich zien in momenten van plezier en trots.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E7 – Wat drijft mij écht?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ontdekt wat jou motiveert in werk en leven.</a:t>
            </a:r>
          </a:p>
          <a:p>
            <a:pPr>
              <a:spcAft>
                <a:spcPts val="1000"/>
              </a:spcAft>
              <a:defRPr sz="2000"/>
            </a:pPr>
            <a:r>
              <a:t>• Maak een lijst van vijf dingen die jou energie geven.</a:t>
            </a:r>
          </a:p>
          <a:p>
            <a:pPr>
              <a:spcAft>
                <a:spcPts val="1000"/>
              </a:spcAft>
              <a:defRPr sz="2000"/>
            </a:pPr>
            <a:r>
              <a:t>• Kies drie en beschrijf waarom ze belangrijk zijn.</a:t>
            </a:r>
          </a:p>
          <a:p>
            <a:pPr>
              <a:spcAft>
                <a:spcPts val="1000"/>
              </a:spcAft>
              <a:defRPr sz="2000"/>
            </a:pPr>
            <a:r>
              <a:t>• Bedenk wat voor werk of omgeving daarbij past.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E7 – Wat drijft mij écht?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Persoonlijk verslag of mindmap met jouw drie drijfveren.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geeft jou het gevoel dat je op de juiste plek zit?</a:t>
            </a:r>
          </a:p>
          <a:p>
            <a:pPr>
              <a:spcAft>
                <a:spcPts val="800"/>
              </a:spcAft>
              <a:defRPr sz="2000"/>
            </a:pPr>
            <a:r>
              <a:t>• Welke waarden zijn belangrijk voor jou?</a:t>
            </a:r>
          </a:p>
          <a:p>
            <a:pPr>
              <a:spcAft>
                <a:spcPts val="800"/>
              </a:spcAft>
              <a:defRPr sz="2000"/>
            </a:pPr>
            <a:r>
              <a:t>• Hoe helpt dit inzicht bij jouw volgende stap?</a:t>
            </a:r>
          </a:p>
          <a:p>
            <a:pPr>
              <a:spcBef>
                <a:spcPts val="2500"/>
              </a:spcBef>
              <a:defRPr sz="2000" b="1"/>
            </a:pPr>
            <a:r>
              <a:t>🎆 Echte motivatie komt van binnenuit — volg wat jou energie geeft.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E8 – Oriëntatie op mijn Toekomst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leert kennismaken met vervolgopleidingen of werkgevers.</a:t>
            </a:r>
          </a:p>
          <a:p>
            <a:pPr>
              <a:spcAft>
                <a:spcPts val="1000"/>
              </a:spcAft>
              <a:defRPr sz="2000"/>
            </a:pPr>
            <a:r>
              <a:t>• Bezoek een open dag of sectorbeurs.</a:t>
            </a:r>
          </a:p>
          <a:p>
            <a:pPr>
              <a:spcAft>
                <a:spcPts val="1000"/>
              </a:spcAft>
              <a:defRPr sz="2000"/>
            </a:pPr>
            <a:r>
              <a:t>• Bereid drie vragen voor over de opleiding of het werk.</a:t>
            </a:r>
          </a:p>
          <a:p>
            <a:pPr>
              <a:spcAft>
                <a:spcPts val="1000"/>
              </a:spcAft>
              <a:defRPr sz="2000"/>
            </a:pPr>
            <a:r>
              <a:t>• Noteer wat jou aanspreekt en wat jouw twijfels zijn.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E8 – Oriëntatie op mijn Toekomst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Kort verslag (150 woorden) met foto of flyer van de open dag.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heb jij geleerd tijdens de open dag?</a:t>
            </a:r>
          </a:p>
          <a:p>
            <a:pPr>
              <a:spcAft>
                <a:spcPts val="800"/>
              </a:spcAft>
              <a:defRPr sz="2000"/>
            </a:pPr>
            <a:r>
              <a:t>• Past deze richting bij jouw interesses?</a:t>
            </a:r>
          </a:p>
          <a:p>
            <a:pPr>
              <a:spcAft>
                <a:spcPts val="800"/>
              </a:spcAft>
              <a:defRPr sz="2000"/>
            </a:pPr>
            <a:r>
              <a:t>• Met wie heb jij gesproken en wat nam je mee?</a:t>
            </a:r>
          </a:p>
          <a:p>
            <a:pPr>
              <a:spcBef>
                <a:spcPts val="2500"/>
              </a:spcBef>
              <a:defRPr sz="2000" b="1"/>
            </a:pPr>
            <a:r>
              <a:t>🎆 Een open dag is een kans om te netwerken — stel vragen en wees nieuwsgierig.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E1 – Mijn Routeplan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Een tijdlijn of routeplan met toelichting per stap.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vind jij het spannendst aan jouw plan?</a:t>
            </a:r>
          </a:p>
          <a:p>
            <a:pPr>
              <a:spcAft>
                <a:spcPts val="800"/>
              </a:spcAft>
              <a:defRPr sz="2000"/>
            </a:pPr>
            <a:r>
              <a:t>• Waar kijk jij het meest naar uit?</a:t>
            </a:r>
          </a:p>
          <a:p>
            <a:pPr>
              <a:spcAft>
                <a:spcPts val="800"/>
              </a:spcAft>
              <a:defRPr sz="2000"/>
            </a:pPr>
            <a:r>
              <a:t>• Welke hulp kun jij gebruiken?</a:t>
            </a:r>
          </a:p>
          <a:p>
            <a:pPr>
              <a:spcBef>
                <a:spcPts val="2500"/>
              </a:spcBef>
              <a:defRPr sz="2000" b="1"/>
            </a:pPr>
            <a:r>
              <a:t>🎆 Een plan is geen belofte, maar een richting — richting geeft rust.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E2 – Doel SMART maken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leert een doel concreet en haalbaar maken met de SMART-methode.</a:t>
            </a:r>
          </a:p>
          <a:p>
            <a:pPr>
              <a:spcAft>
                <a:spcPts val="1000"/>
              </a:spcAft>
              <a:defRPr sz="2000"/>
            </a:pPr>
            <a:r>
              <a:t>• Kies één doel dat jij wilt bereiken.</a:t>
            </a:r>
          </a:p>
          <a:p>
            <a:pPr>
              <a:spcAft>
                <a:spcPts val="1000"/>
              </a:spcAft>
              <a:defRPr sz="2000"/>
            </a:pPr>
            <a:r>
              <a:t>• Beantwoord de SMART-vragen: Specifiek, Meetbaar, Acceptabel, Realistisch, Tijdgebonden.</a:t>
            </a:r>
          </a:p>
          <a:p>
            <a:pPr>
              <a:spcAft>
                <a:spcPts val="1000"/>
              </a:spcAft>
              <a:defRPr sz="2000"/>
            </a:pPr>
            <a:r>
              <a:t>• Schrijf bij elke stap jouw antwoord op.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E2 – Doel SMART maken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Een ingevuld SMART-schema met korte toelichting.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vond jij lastig aan het SMART maken van jouw doel?</a:t>
            </a:r>
          </a:p>
          <a:p>
            <a:pPr>
              <a:spcAft>
                <a:spcPts val="800"/>
              </a:spcAft>
              <a:defRPr sz="2000"/>
            </a:pPr>
            <a:r>
              <a:t>• Wat heb jij nodig om jouw doel te bereiken?</a:t>
            </a:r>
          </a:p>
          <a:p>
            <a:pPr>
              <a:spcAft>
                <a:spcPts val="800"/>
              </a:spcAft>
              <a:defRPr sz="2000"/>
            </a:pPr>
            <a:r>
              <a:t>• Hoe helpt dit doel jou verder?</a:t>
            </a:r>
          </a:p>
          <a:p>
            <a:pPr>
              <a:spcBef>
                <a:spcPts val="2500"/>
              </a:spcBef>
              <a:defRPr sz="2000" b="1"/>
            </a:pPr>
            <a:r>
              <a:t>🎆 Breek grote doelen op in kleine stappen — elke stap is winst.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E3 – Coachgesprek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leert jouw plannen bespreken en feedback gebruiken om te groeien.</a:t>
            </a:r>
          </a:p>
          <a:p>
            <a:pPr>
              <a:spcAft>
                <a:spcPts val="1000"/>
              </a:spcAft>
              <a:defRPr sz="2000"/>
            </a:pPr>
            <a:r>
              <a:t>• Kies iemand om jouw routeplan mee te bespreken.</a:t>
            </a:r>
          </a:p>
          <a:p>
            <a:pPr>
              <a:spcAft>
                <a:spcPts val="1000"/>
              </a:spcAft>
              <a:defRPr sz="2000"/>
            </a:pPr>
            <a:r>
              <a:t>• Vertel jouw stappen en vraag om feedback.</a:t>
            </a:r>
          </a:p>
          <a:p>
            <a:pPr>
              <a:spcAft>
                <a:spcPts val="1000"/>
              </a:spcAft>
              <a:defRPr sz="2000"/>
            </a:pPr>
            <a:r>
              <a:t>• Noteer de belangrijkste tips die jij kreeg.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E3 – Coachgesprek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Kort verslag of audio van jouw coachgesprek.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Welke tip neem jij mee in jouw plan?</a:t>
            </a:r>
          </a:p>
          <a:p>
            <a:pPr>
              <a:spcAft>
                <a:spcPts val="800"/>
              </a:spcAft>
              <a:defRPr sz="2000"/>
            </a:pPr>
            <a:r>
              <a:t>• Wat vond jij moeilijk aan het gesprek?</a:t>
            </a:r>
          </a:p>
          <a:p>
            <a:pPr>
              <a:spcAft>
                <a:spcPts val="800"/>
              </a:spcAft>
              <a:defRPr sz="2000"/>
            </a:pPr>
            <a:r>
              <a:t>• Hoe ga jij de feedback gebruiken?</a:t>
            </a:r>
          </a:p>
          <a:p>
            <a:pPr>
              <a:spcBef>
                <a:spcPts val="2500"/>
              </a:spcBef>
              <a:defRPr sz="2000" b="1"/>
            </a:pPr>
            <a:r>
              <a:t>🎆 Feedback is een cadeautje — gebruik wat bij jou past.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E4 – Netwerkmarkt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leert hoe je jouw netwerk kunt uitbreiden en versterken.</a:t>
            </a:r>
          </a:p>
          <a:p>
            <a:pPr>
              <a:spcAft>
                <a:spcPts val="1000"/>
              </a:spcAft>
              <a:defRPr sz="2000"/>
            </a:pPr>
            <a:r>
              <a:t>• Noteer drie mensen uit jouw netwerk.</a:t>
            </a:r>
          </a:p>
          <a:p>
            <a:pPr>
              <a:spcAft>
                <a:spcPts val="1000"/>
              </a:spcAft>
              <a:defRPr sz="2000"/>
            </a:pPr>
            <a:r>
              <a:t>• Hang hun namen op het netwerkbord in de klas.</a:t>
            </a:r>
          </a:p>
          <a:p>
            <a:pPr>
              <a:spcAft>
                <a:spcPts val="1000"/>
              </a:spcAft>
              <a:defRPr sz="2000"/>
            </a:pPr>
            <a:r>
              <a:t>• Bespreek wat jullie opvalt en bedenk hoe je jouw netwerk kunt uitbreiden.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E4 – Netwerkmarkt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Foto van het netwerkbord en korte reflectie (100 woorden).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viel jou op aan het netwerkbord?</a:t>
            </a:r>
          </a:p>
          <a:p>
            <a:pPr>
              <a:spcAft>
                <a:spcPts val="800"/>
              </a:spcAft>
              <a:defRPr sz="2000"/>
            </a:pPr>
            <a:r>
              <a:t>• Kende iemand een contact die jou verder helpt?</a:t>
            </a:r>
          </a:p>
          <a:p>
            <a:pPr>
              <a:spcAft>
                <a:spcPts val="800"/>
              </a:spcAft>
              <a:defRPr sz="2000"/>
            </a:pPr>
            <a:r>
              <a:t>• Wat ga jij doen om jouw netwerk te versterken?</a:t>
            </a:r>
          </a:p>
          <a:p>
            <a:pPr>
              <a:spcBef>
                <a:spcPts val="2500"/>
              </a:spcBef>
              <a:defRPr sz="2000" b="1"/>
            </a:pPr>
            <a:r>
              <a:t>🎆 Netwerken werkt twee kanten op: geef en vraag.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6633CC"/>
                </a:solidFill>
                <a:latin typeface="Calibri Light"/>
              </a:defRPr>
            </a:pPr>
            <a:r>
              <a:t>E5 – Beroepsdebat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Je leert kritisch nadenken over jouw toekomstige beroep.</a:t>
            </a:r>
          </a:p>
          <a:p>
            <a:pPr>
              <a:spcAft>
                <a:spcPts val="1000"/>
              </a:spcAft>
              <a:defRPr sz="2000"/>
            </a:pPr>
            <a:r>
              <a:t>• Vorm twee groepen met tegengestelde standpunten.</a:t>
            </a:r>
          </a:p>
          <a:p>
            <a:pPr>
              <a:spcAft>
                <a:spcPts val="1000"/>
              </a:spcAft>
              <a:defRPr sz="2000"/>
            </a:pPr>
            <a:r>
              <a:t>• Bereid drie argumenten voor per groep.</a:t>
            </a:r>
          </a:p>
          <a:p>
            <a:pPr>
              <a:spcAft>
                <a:spcPts val="1000"/>
              </a:spcAft>
              <a:defRPr sz="2000"/>
            </a:pPr>
            <a:r>
              <a:t>• Voer het debat en schrijf na afloop een korte reflectie.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Oranjeroo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955</Words>
  <Application>Microsoft Office PowerPoint</Application>
  <PresentationFormat>Diavoorstelling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Terugblik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Fatih Sahin</dc:creator>
  <cp:keywords/>
  <dc:description>generated using python-pptx</dc:description>
  <cp:lastModifiedBy>Fatih Sahin</cp:lastModifiedBy>
  <cp:revision>2</cp:revision>
  <dcterms:created xsi:type="dcterms:W3CDTF">2013-01-27T09:14:16Z</dcterms:created>
  <dcterms:modified xsi:type="dcterms:W3CDTF">2025-11-12T13:46:45Z</dcterms:modified>
  <cp:category/>
</cp:coreProperties>
</file>